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7">
  <p:sldMasterIdLst>
    <p:sldMasterId id="2147483648" r:id="rId1"/>
  </p:sldMasterIdLst>
  <p:sldIdLst>
    <p:sldId id="277" r:id="rId2"/>
    <p:sldId id="278" r:id="rId3"/>
    <p:sldId id="257" r:id="rId4"/>
    <p:sldId id="261" r:id="rId5"/>
    <p:sldId id="262" r:id="rId6"/>
    <p:sldId id="264" r:id="rId7"/>
    <p:sldId id="294" r:id="rId8"/>
    <p:sldId id="265" r:id="rId9"/>
    <p:sldId id="271" r:id="rId10"/>
    <p:sldId id="272" r:id="rId11"/>
    <p:sldId id="290" r:id="rId12"/>
    <p:sldId id="291" r:id="rId13"/>
    <p:sldId id="292" r:id="rId14"/>
    <p:sldId id="266" r:id="rId15"/>
    <p:sldId id="273" r:id="rId16"/>
    <p:sldId id="268" r:id="rId17"/>
    <p:sldId id="288" r:id="rId18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B45E3"/>
    <a:srgbClr val="FF7C8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-466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F37D2-21DB-4636-9274-FD634645B607}" type="datetimeFigureOut">
              <a:rPr lang="th-TH" smtClean="0"/>
              <a:pPr/>
              <a:t>11/12/61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BD315-8A9D-4C2F-9FFF-9997D10D47EF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23540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F37D2-21DB-4636-9274-FD634645B607}" type="datetimeFigureOut">
              <a:rPr lang="th-TH" smtClean="0"/>
              <a:pPr/>
              <a:t>11/12/61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BD315-8A9D-4C2F-9FFF-9997D10D47EF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498379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F37D2-21DB-4636-9274-FD634645B607}" type="datetimeFigureOut">
              <a:rPr lang="th-TH" smtClean="0"/>
              <a:pPr/>
              <a:t>11/12/61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BD315-8A9D-4C2F-9FFF-9997D10D47EF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88696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F37D2-21DB-4636-9274-FD634645B607}" type="datetimeFigureOut">
              <a:rPr lang="th-TH" smtClean="0"/>
              <a:pPr/>
              <a:t>11/12/61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BD315-8A9D-4C2F-9FFF-9997D10D47EF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647797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F37D2-21DB-4636-9274-FD634645B607}" type="datetimeFigureOut">
              <a:rPr lang="th-TH" smtClean="0"/>
              <a:pPr/>
              <a:t>11/12/61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BD315-8A9D-4C2F-9FFF-9997D10D47EF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635631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F37D2-21DB-4636-9274-FD634645B607}" type="datetimeFigureOut">
              <a:rPr lang="th-TH" smtClean="0"/>
              <a:pPr/>
              <a:t>11/12/61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BD315-8A9D-4C2F-9FFF-9997D10D47EF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720015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F37D2-21DB-4636-9274-FD634645B607}" type="datetimeFigureOut">
              <a:rPr lang="th-TH" smtClean="0"/>
              <a:pPr/>
              <a:t>11/12/61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BD315-8A9D-4C2F-9FFF-9997D10D47EF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207890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F37D2-21DB-4636-9274-FD634645B607}" type="datetimeFigureOut">
              <a:rPr lang="th-TH" smtClean="0"/>
              <a:pPr/>
              <a:t>11/12/61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BD315-8A9D-4C2F-9FFF-9997D10D47EF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44228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F37D2-21DB-4636-9274-FD634645B607}" type="datetimeFigureOut">
              <a:rPr lang="th-TH" smtClean="0"/>
              <a:pPr/>
              <a:t>11/12/61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BD315-8A9D-4C2F-9FFF-9997D10D47EF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961918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F37D2-21DB-4636-9274-FD634645B607}" type="datetimeFigureOut">
              <a:rPr lang="th-TH" smtClean="0"/>
              <a:pPr/>
              <a:t>11/12/61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BD315-8A9D-4C2F-9FFF-9997D10D47EF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001164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F37D2-21DB-4636-9274-FD634645B607}" type="datetimeFigureOut">
              <a:rPr lang="th-TH" smtClean="0"/>
              <a:pPr/>
              <a:t>11/12/61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BD315-8A9D-4C2F-9FFF-9997D10D47EF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344883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DF37D2-21DB-4636-9274-FD634645B607}" type="datetimeFigureOut">
              <a:rPr lang="th-TH" smtClean="0"/>
              <a:pPr/>
              <a:t>11/12/61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BD315-8A9D-4C2F-9FFF-9997D10D47EF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124035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4BDF2A9B-3E37-4C1A-85DB-2339BCBD640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50"/>
          </a:solidFill>
        </p:spPr>
        <p:txBody>
          <a:bodyPr>
            <a:noAutofit/>
          </a:bodyPr>
          <a:lstStyle/>
          <a:p>
            <a:pPr algn="ctr"/>
            <a:r>
              <a:rPr lang="th-TH" sz="9600" dirty="0" smtClean="0"/>
              <a:t>โรงพยาบาลคุณธรรม</a:t>
            </a:r>
            <a:endParaRPr lang="th-TH" sz="9600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xmlns="" id="{0EDA7719-F97B-4F25-8F50-A6975756F9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  <a:solidFill>
            <a:srgbClr val="FFC000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h-TH" sz="10000" b="1" dirty="0">
                <a:cs typeface="+mj-cs"/>
              </a:rPr>
              <a:t>ทุ่งเขาหลวง</a:t>
            </a:r>
          </a:p>
          <a:p>
            <a:pPr marL="0" indent="0" algn="ctr">
              <a:buNone/>
            </a:pPr>
            <a:endParaRPr lang="th-TH" sz="10000" b="1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08334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ตัวแทนเนื้อหา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457" b="16824"/>
          <a:stretch/>
        </p:blipFill>
        <p:spPr bwMode="auto">
          <a:xfrm>
            <a:off x="0" y="0"/>
            <a:ext cx="4991100" cy="61281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72238" y="0"/>
            <a:ext cx="5564013" cy="3129757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72238" y="3588745"/>
            <a:ext cx="5508265" cy="3098400"/>
          </a:xfrm>
          <a:prstGeom prst="rect">
            <a:avLst/>
          </a:prstGeom>
        </p:spPr>
      </p:pic>
      <p:sp>
        <p:nvSpPr>
          <p:cNvPr id="11" name="กล่องข้อความ 10"/>
          <p:cNvSpPr txBox="1"/>
          <p:nvPr/>
        </p:nvSpPr>
        <p:spPr>
          <a:xfrm>
            <a:off x="0" y="5903893"/>
            <a:ext cx="6572238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ออกหน่วยช่วยเหลือชาวบ้านที่ประสบภัยน้ำท่วม </a:t>
            </a:r>
          </a:p>
          <a:p>
            <a:pPr algn="ctr"/>
            <a:r>
              <a:rPr lang="th-TH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ช่วง สิงหาคม </a:t>
            </a:r>
            <a:r>
              <a:rPr lang="en-US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– </a:t>
            </a:r>
            <a:r>
              <a:rPr lang="th-TH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กันยายน </a:t>
            </a:r>
            <a:r>
              <a:rPr lang="en-US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2560 </a:t>
            </a:r>
          </a:p>
        </p:txBody>
      </p:sp>
    </p:spTree>
    <p:extLst>
      <p:ext uri="{BB962C8B-B14F-4D97-AF65-F5344CB8AC3E}">
        <p14:creationId xmlns:p14="http://schemas.microsoft.com/office/powerpoint/2010/main" xmlns="" val="15850605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ภาพ\เชิญพระ\New folder (2)\2014-11-12 16.10.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8000" y="2921392"/>
            <a:ext cx="7874000" cy="3936608"/>
          </a:xfrm>
          <a:prstGeom prst="rect">
            <a:avLst/>
          </a:prstGeom>
          <a:noFill/>
        </p:spPr>
      </p:pic>
      <p:pic>
        <p:nvPicPr>
          <p:cNvPr id="5" name="Picture 2" descr="D:\ภาพ\เชิญพระ\New folder (2)\2014-11-12 15.57.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1261" y="179070"/>
            <a:ext cx="3875053" cy="2894330"/>
          </a:xfrm>
          <a:prstGeom prst="rect">
            <a:avLst/>
          </a:prstGeom>
          <a:noFill/>
        </p:spPr>
      </p:pic>
      <p:pic>
        <p:nvPicPr>
          <p:cNvPr id="6" name="Picture 7" descr="D:\ภาพ\เชิญพระ\New folder (2)\2014-11-12 16.16.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12075" y="178548"/>
            <a:ext cx="3779925" cy="2894852"/>
          </a:xfrm>
          <a:prstGeom prst="rect">
            <a:avLst/>
          </a:prstGeom>
          <a:noFill/>
        </p:spPr>
      </p:pic>
      <p:pic>
        <p:nvPicPr>
          <p:cNvPr id="5123" name="Picture 3" descr="D:\ภาพ\เชิญพระ\New folder (2)\2014-11-12 16.10.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854200"/>
            <a:ext cx="4425696" cy="50038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1485900"/>
            <a:ext cx="45480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dirty="0"/>
              <a:t>พิธี</a:t>
            </a:r>
            <a:r>
              <a:rPr lang="th-TH" dirty="0" err="1"/>
              <a:t>พุทธาพิ</a:t>
            </a:r>
            <a:r>
              <a:rPr lang="th-TH" dirty="0"/>
              <a:t>เสกพระพุทธรูปประจำโรงพยาบาล</a:t>
            </a:r>
          </a:p>
        </p:txBody>
      </p:sp>
      <p:pic>
        <p:nvPicPr>
          <p:cNvPr id="9" name="Picture 2" descr="Happy Sou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14700" y="0"/>
            <a:ext cx="1428750" cy="1409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ชื่อเรื่อง 1"/>
          <p:cNvSpPr txBox="1">
            <a:spLocks/>
          </p:cNvSpPr>
          <p:nvPr/>
        </p:nvSpPr>
        <p:spPr>
          <a:xfrm>
            <a:off x="0" y="0"/>
            <a:ext cx="3289300" cy="1036646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Happy   Soul     </a:t>
            </a:r>
            <a:r>
              <a:rPr lang="th-TH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    ทางสงบ</a:t>
            </a:r>
          </a:p>
        </p:txBody>
      </p:sp>
    </p:spTree>
    <p:extLst>
      <p:ext uri="{BB962C8B-B14F-4D97-AF65-F5344CB8AC3E}">
        <p14:creationId xmlns:p14="http://schemas.microsoft.com/office/powerpoint/2010/main" xmlns="" val="1953663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176452F9-87C0-4534-94E0-8CAF149199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635379"/>
            <a:ext cx="5549900" cy="3222621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xmlns="" id="{FF3CCEA5-ABBF-4D66-9BC7-3691BFA5D9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78181"/>
            <a:ext cx="5448300" cy="3054019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xmlns="" id="{B1829224-3DC4-4B54-B803-50311DC21A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37684" y="3481538"/>
            <a:ext cx="6754316" cy="3376462"/>
          </a:xfrm>
          <a:prstGeom prst="rect">
            <a:avLst/>
          </a:prstGeom>
        </p:spPr>
      </p:pic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xmlns="" id="{FF1EDECD-2071-48D1-B75D-A1BC8FBE8DA3}"/>
              </a:ext>
            </a:extLst>
          </p:cNvPr>
          <p:cNvSpPr/>
          <p:nvPr/>
        </p:nvSpPr>
        <p:spPr>
          <a:xfrm>
            <a:off x="0" y="192843"/>
            <a:ext cx="4508142" cy="4527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กิจกรรม ทำบุญ ฟังธรรมมะ</a:t>
            </a:r>
          </a:p>
        </p:txBody>
      </p:sp>
      <p:pic>
        <p:nvPicPr>
          <p:cNvPr id="4099" name="Picture 3" descr="D:\ภาพ\ปีใหม่60\281259 ภาคเช้า_๑๖๑๒๓๐_00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8786" y="515620"/>
            <a:ext cx="6753214" cy="30530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424496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ภาพ\ผ้าป่า ธกส.010760\ผ้าป่าธกส._๑๗๐๗๐๓_00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57900" y="558800"/>
            <a:ext cx="6134100" cy="33401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308100" y="0"/>
            <a:ext cx="16690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dirty="0"/>
              <a:t>บุญผ้าป่า </a:t>
            </a:r>
            <a:r>
              <a:rPr lang="th-TH" dirty="0" err="1"/>
              <a:t>ธกส.</a:t>
            </a:r>
            <a:endParaRPr lang="th-TH" dirty="0"/>
          </a:p>
        </p:txBody>
      </p:sp>
      <p:pic>
        <p:nvPicPr>
          <p:cNvPr id="3075" name="Picture 3" descr="D:\ภาพ\ผ้าป่า ธกส.010760\ผ้าป่าธกส._๑๗๐๗๐๓_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914676"/>
            <a:ext cx="5981700" cy="2943324"/>
          </a:xfrm>
          <a:prstGeom prst="rect">
            <a:avLst/>
          </a:prstGeom>
          <a:noFill/>
        </p:spPr>
      </p:pic>
      <p:pic>
        <p:nvPicPr>
          <p:cNvPr id="3076" name="Picture 4" descr="D:\ภาพ\ผ้าป่า ธกส.010760\ผ้าป่าธกส._๑๗๐๗๐๓_01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81700" y="3822700"/>
            <a:ext cx="6210300" cy="3035300"/>
          </a:xfrm>
          <a:prstGeom prst="rect">
            <a:avLst/>
          </a:prstGeom>
          <a:noFill/>
        </p:spPr>
      </p:pic>
      <p:pic>
        <p:nvPicPr>
          <p:cNvPr id="3077" name="Picture 5" descr="D:\ภาพ\ผ้าป่า ธกส.010760\ผ้าป่าธกส._๑๗๐๗๐๓_00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1500"/>
            <a:ext cx="6057900" cy="3365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884592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177800" y="101596"/>
            <a:ext cx="3708400" cy="1036646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	</a:t>
            </a:r>
            <a:r>
              <a:rPr lang="en-US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/>
            </a:r>
            <a:br>
              <a:rPr lang="en-US" b="1" dirty="0"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en-US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  </a:t>
            </a:r>
            <a:r>
              <a:rPr lang="th-TH" b="1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สังคม</a:t>
            </a:r>
            <a:r>
              <a:rPr lang="th-TH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ดี</a:t>
            </a:r>
          </a:p>
        </p:txBody>
      </p:sp>
      <p:pic>
        <p:nvPicPr>
          <p:cNvPr id="6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53056" y="23019"/>
            <a:ext cx="3910343" cy="6834981"/>
          </a:xfr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6050" y="1261442"/>
            <a:ext cx="4802090" cy="2701836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39289" y="3440509"/>
            <a:ext cx="4313767" cy="3235325"/>
          </a:xfrm>
          <a:prstGeom prst="rect">
            <a:avLst/>
          </a:prstGeom>
        </p:spPr>
      </p:pic>
      <p:sp>
        <p:nvSpPr>
          <p:cNvPr id="5" name="กล่องข้อความ 4"/>
          <p:cNvSpPr txBox="1"/>
          <p:nvPr/>
        </p:nvSpPr>
        <p:spPr>
          <a:xfrm>
            <a:off x="177800" y="4432300"/>
            <a:ext cx="3314700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กินข้าวเที่ยง เลี้ยงวันเกิดประจำเดือน </a:t>
            </a:r>
          </a:p>
        </p:txBody>
      </p:sp>
      <p:pic>
        <p:nvPicPr>
          <p:cNvPr id="10" name="รูปภาพ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6198" y="1261442"/>
            <a:ext cx="2848800" cy="1602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442568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xmlns="" id="{29A8F8DB-F54B-45E7-806A-874C1B3087B6}"/>
              </a:ext>
            </a:extLst>
          </p:cNvPr>
          <p:cNvSpPr/>
          <p:nvPr/>
        </p:nvSpPr>
        <p:spPr>
          <a:xfrm>
            <a:off x="513918" y="131884"/>
            <a:ext cx="2681653" cy="87043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 smtClean="0">
                <a:solidFill>
                  <a:schemeClr val="tx1"/>
                </a:solidFill>
              </a:rPr>
              <a:t>ครอบครัวเดียวกัน</a:t>
            </a:r>
            <a:endParaRPr lang="th-TH" dirty="0">
              <a:solidFill>
                <a:schemeClr val="tx1"/>
              </a:solidFill>
            </a:endParaRPr>
          </a:p>
        </p:txBody>
      </p:sp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xmlns="" id="{E0B8E683-DF8C-4CD7-9551-DD1E83F982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53552" y="687827"/>
            <a:ext cx="4216509" cy="3048904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xmlns="" id="{00CD87B7-BF59-4A77-AE5B-D254940FC9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3918" y="1370500"/>
            <a:ext cx="5224530" cy="3919281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xmlns="" id="{B5006350-89C8-494D-BAF9-D191AEDD35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53553" y="3809095"/>
            <a:ext cx="4216509" cy="289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95495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177800" y="185519"/>
            <a:ext cx="3289300" cy="1036646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b="1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พัฒนาตนเองอยู่เสมอ</a:t>
            </a:r>
            <a:endParaRPr lang="th-TH" b="1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ECC74F7B-71B7-4974-97D2-93DE0875ED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6596" y="1550512"/>
            <a:ext cx="3423819" cy="2567864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xmlns="" id="{D9406A47-ACC6-47A8-9F2A-DE9980F06B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8027" y="1550512"/>
            <a:ext cx="4511235" cy="253856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xmlns="" id="{5842620C-2F31-4328-B173-35EF63DDF1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65921" y="4206443"/>
            <a:ext cx="3423819" cy="2566706"/>
          </a:xfrm>
          <a:prstGeom prst="rect">
            <a:avLst/>
          </a:prstGeom>
        </p:spPr>
      </p:pic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xmlns="" id="{1EEF5997-B6E1-4A2B-AB04-C3D8F45D967F}"/>
              </a:ext>
            </a:extLst>
          </p:cNvPr>
          <p:cNvSpPr/>
          <p:nvPr/>
        </p:nvSpPr>
        <p:spPr>
          <a:xfrm>
            <a:off x="5907203" y="1057991"/>
            <a:ext cx="3476493" cy="3283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เพิ่มศักยภาพพัฒนาบุคลากร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xmlns="" val="1258530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142875" y="144462"/>
            <a:ext cx="3289300" cy="1036646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b="1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เอื้ออาทรใส่ใจ</a:t>
            </a:r>
            <a:endParaRPr lang="th-TH" b="1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6146" name="Picture 2" descr="C:\Users\IT\Downloads\IMG_20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2048"/>
            <a:ext cx="5924550" cy="3239636"/>
          </a:xfrm>
          <a:prstGeom prst="rect">
            <a:avLst/>
          </a:prstGeom>
          <a:noFill/>
        </p:spPr>
      </p:pic>
      <p:pic>
        <p:nvPicPr>
          <p:cNvPr id="6147" name="Picture 3" descr="C:\Users\IT\Downloads\IMG_20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988970"/>
            <a:ext cx="5943600" cy="2869030"/>
          </a:xfrm>
          <a:prstGeom prst="rect">
            <a:avLst/>
          </a:prstGeom>
          <a:noFill/>
        </p:spPr>
      </p:pic>
      <p:pic>
        <p:nvPicPr>
          <p:cNvPr id="6148" name="Picture 4" descr="C:\Users\IT\Pictures\634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10938" y="0"/>
            <a:ext cx="6281062" cy="3429000"/>
          </a:xfrm>
          <a:prstGeom prst="rect">
            <a:avLst/>
          </a:prstGeom>
          <a:noFill/>
        </p:spPr>
      </p:pic>
      <p:pic>
        <p:nvPicPr>
          <p:cNvPr id="6149" name="Picture 5" descr="C:\Users\IT\Pictures\634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3599" y="3219450"/>
            <a:ext cx="6248401" cy="363855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85800" y="6334780"/>
            <a:ext cx="4602542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th-TH" dirty="0"/>
              <a:t>แสดงความยินดีกับบุคลากรที่ได้เลื่อนตำแหน่ง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77150" y="0"/>
            <a:ext cx="3235181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th-TH" dirty="0"/>
              <a:t>ตรวจสุขภาพประจำปีบุคคลากร</a:t>
            </a:r>
          </a:p>
        </p:txBody>
      </p:sp>
    </p:spTree>
    <p:extLst>
      <p:ext uri="{BB962C8B-B14F-4D97-AF65-F5344CB8AC3E}">
        <p14:creationId xmlns:p14="http://schemas.microsoft.com/office/powerpoint/2010/main" xmlns="" val="2621112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209550" y="88900"/>
            <a:ext cx="11684000" cy="1320800"/>
          </a:xfrm>
          <a:solidFill>
            <a:srgbClr val="FF7C80"/>
          </a:solidFill>
        </p:spPr>
        <p:txBody>
          <a:bodyPr>
            <a:normAutofit/>
          </a:bodyPr>
          <a:lstStyle/>
          <a:p>
            <a:r>
              <a:rPr lang="th-TH" sz="4400" dirty="0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การ</a:t>
            </a:r>
            <a:r>
              <a:rPr lang="th-TH" sz="4400" dirty="0" smtClean="0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ดำเนินงานโรงพยาบาลคุณธรรม</a:t>
            </a:r>
            <a:r>
              <a:rPr lang="th-TH" sz="4400" dirty="0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/>
            </a:r>
            <a:br>
              <a:rPr lang="th-TH" sz="4400" dirty="0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4400" dirty="0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โรงพยาบาลทุ่งเขาหลวง จังหวัดร้อยเอ็ด</a:t>
            </a:r>
            <a:r>
              <a:rPr lang="th-TH" sz="4000" dirty="0">
                <a:solidFill>
                  <a:schemeClr val="bg1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6189" y="1554958"/>
            <a:ext cx="7070722" cy="530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2223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90500" y="137422"/>
            <a:ext cx="3708400" cy="1036646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th-TH" b="1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กิจกรรมสุขภาพ</a:t>
            </a:r>
            <a:r>
              <a:rPr lang="th-TH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ดี </a:t>
            </a:r>
            <a:r>
              <a:rPr lang="en-US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endParaRPr lang="th-TH" b="1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001" y="2019291"/>
            <a:ext cx="3198956" cy="4267200"/>
          </a:xfrm>
          <a:prstGeom prst="rect">
            <a:avLst/>
          </a:prstGeom>
        </p:spPr>
      </p:pic>
      <p:sp>
        <p:nvSpPr>
          <p:cNvPr id="6" name="กล่องข้อความ 5"/>
          <p:cNvSpPr txBox="1"/>
          <p:nvPr/>
        </p:nvSpPr>
        <p:spPr>
          <a:xfrm>
            <a:off x="4940300" y="6032249"/>
            <a:ext cx="594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มีชมรมออกกำลังกาย  ออกกำลังกายทุกบ่ายวันพุธ</a:t>
            </a: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58242" y="137421"/>
            <a:ext cx="4015470" cy="4015470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6815" y="2019291"/>
            <a:ext cx="4672569" cy="3505217"/>
          </a:xfrm>
          <a:prstGeom prst="rect">
            <a:avLst/>
          </a:prstGeom>
        </p:spPr>
      </p:pic>
      <p:sp>
        <p:nvSpPr>
          <p:cNvPr id="9" name="ตัวยึดเนื้อหา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xmlns="" val="19242589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51" y="2260600"/>
            <a:ext cx="5994400" cy="4495800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82873" y="0"/>
            <a:ext cx="6045200" cy="4024993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51" y="-17585"/>
            <a:ext cx="5994400" cy="3991170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82873" y="2798771"/>
            <a:ext cx="6076522" cy="3932229"/>
          </a:xfrm>
          <a:prstGeom prst="rect">
            <a:avLst/>
          </a:prstGeom>
        </p:spPr>
      </p:pic>
      <p:sp>
        <p:nvSpPr>
          <p:cNvPr id="2" name="กล่องข้อความ 1"/>
          <p:cNvSpPr txBox="1"/>
          <p:nvPr/>
        </p:nvSpPr>
        <p:spPr>
          <a:xfrm>
            <a:off x="171451" y="5728550"/>
            <a:ext cx="57658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กีฬามหาสนุก  </a:t>
            </a:r>
            <a:r>
              <a:rPr lang="en-US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29 </a:t>
            </a:r>
            <a:r>
              <a:rPr lang="th-TH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ธันวาคม </a:t>
            </a:r>
            <a:r>
              <a:rPr lang="en-US" b="1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2561 </a:t>
            </a:r>
            <a:endParaRPr lang="th-TH" b="1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xmlns="" id="{FE4C31B2-77A0-4FC2-B44A-97E95A722B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51" y="0"/>
            <a:ext cx="5994400" cy="399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527799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ตัวแทนเนื้อหา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55884" y="1289247"/>
            <a:ext cx="3256616" cy="4344115"/>
          </a:xfrm>
        </p:spPr>
      </p:pic>
      <p:sp>
        <p:nvSpPr>
          <p:cNvPr id="4" name="ชื่อเรื่อง 3"/>
          <p:cNvSpPr txBox="1">
            <a:spLocks noGrp="1"/>
          </p:cNvSpPr>
          <p:nvPr>
            <p:ph type="title"/>
          </p:nvPr>
        </p:nvSpPr>
        <p:spPr>
          <a:xfrm>
            <a:off x="838199" y="147877"/>
            <a:ext cx="10515600" cy="71865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/>
              <a:t>กลุ่ม</a:t>
            </a:r>
            <a:r>
              <a:rPr lang="th-TH" b="1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เต้น</a:t>
            </a:r>
            <a:r>
              <a:rPr lang="th-TH" b="1" dirty="0" err="1"/>
              <a:t>บาสโลป</a:t>
            </a:r>
            <a:r>
              <a:rPr lang="th-TH" b="1" dirty="0"/>
              <a:t> </a:t>
            </a:r>
          </a:p>
        </p:txBody>
      </p:sp>
      <p:pic>
        <p:nvPicPr>
          <p:cNvPr id="9" name="Picture 2" descr="ในภาพอาจจะมี 5 คน, ผู้คนกำลังยืน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3200" y="1282024"/>
            <a:ext cx="580178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365583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416170"/>
            <a:ext cx="5188413" cy="3454530"/>
          </a:xfr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89934" y="590793"/>
            <a:ext cx="5970266" cy="3893392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5188412" cy="3416170"/>
          </a:xfrm>
          <a:prstGeom prst="rect">
            <a:avLst/>
          </a:prstGeom>
        </p:spPr>
      </p:pic>
      <p:sp>
        <p:nvSpPr>
          <p:cNvPr id="7" name="กล่องข้อความ 6"/>
          <p:cNvSpPr txBox="1"/>
          <p:nvPr/>
        </p:nvSpPr>
        <p:spPr>
          <a:xfrm>
            <a:off x="5537200" y="4978400"/>
            <a:ext cx="6223000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sz="32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เต้น</a:t>
            </a:r>
            <a:r>
              <a:rPr lang="th-TH" sz="3200" b="1" dirty="0" err="1">
                <a:latin typeface="Browallia New" panose="020B0604020202020204" pitchFamily="34" charset="-34"/>
                <a:cs typeface="Browallia New" panose="020B0604020202020204" pitchFamily="34" charset="-34"/>
              </a:rPr>
              <a:t>บาสโลป</a:t>
            </a:r>
            <a:r>
              <a:rPr lang="th-TH" sz="32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 ในงานปีใหม่รพ</a:t>
            </a:r>
            <a:r>
              <a:rPr lang="en-US" sz="32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.</a:t>
            </a:r>
            <a:r>
              <a:rPr lang="th-TH" sz="32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  </a:t>
            </a:r>
            <a:r>
              <a:rPr lang="en-US" sz="32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29 </a:t>
            </a:r>
            <a:r>
              <a:rPr lang="th-TH" sz="32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ธันวาคม </a:t>
            </a:r>
            <a:r>
              <a:rPr lang="en-US" sz="3200" b="1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2561 </a:t>
            </a:r>
            <a:endParaRPr lang="th-TH" sz="3200" b="1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5871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177800" y="185519"/>
            <a:ext cx="3289300" cy="1036646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b="1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กิจกรรม</a:t>
            </a:r>
            <a:r>
              <a:rPr lang="th-TH" b="1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ผ่อน</a:t>
            </a:r>
            <a:r>
              <a:rPr lang="th-TH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คลาย</a:t>
            </a: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11900" y="94678"/>
            <a:ext cx="5622326" cy="3163331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850" y="1595220"/>
            <a:ext cx="6210300" cy="4134919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81276" y="3444537"/>
            <a:ext cx="4552950" cy="3414713"/>
          </a:xfrm>
          <a:prstGeom prst="rect">
            <a:avLst/>
          </a:prstGeom>
        </p:spPr>
      </p:pic>
      <p:sp>
        <p:nvSpPr>
          <p:cNvPr id="10" name="กล่องข้อความ 9"/>
          <p:cNvSpPr txBox="1"/>
          <p:nvPr/>
        </p:nvSpPr>
        <p:spPr>
          <a:xfrm>
            <a:off x="660400" y="5918200"/>
            <a:ext cx="6146800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ชมรมดนตรี</a:t>
            </a:r>
          </a:p>
        </p:txBody>
      </p:sp>
    </p:spTree>
    <p:extLst>
      <p:ext uri="{BB962C8B-B14F-4D97-AF65-F5344CB8AC3E}">
        <p14:creationId xmlns:p14="http://schemas.microsoft.com/office/powerpoint/2010/main" xmlns="" val="27639549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177800" y="325219"/>
            <a:ext cx="3708400" cy="1036646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ctr"/>
            <a:r>
              <a:rPr lang="th-TH" b="1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กิจกรรม</a:t>
            </a:r>
            <a:r>
              <a:rPr lang="en-US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/>
            </a:r>
            <a:br>
              <a:rPr lang="en-US" b="1" dirty="0"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en-US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b="1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น้ำใจ</a:t>
            </a:r>
            <a:r>
              <a:rPr lang="th-TH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งาม</a:t>
            </a: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7800" y="1892300"/>
            <a:ext cx="6225063" cy="4666692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2863" y="0"/>
            <a:ext cx="5789137" cy="4584700"/>
          </a:xfrm>
          <a:prstGeom prst="rect">
            <a:avLst/>
          </a:prstGeom>
        </p:spPr>
      </p:pic>
      <p:sp>
        <p:nvSpPr>
          <p:cNvPr id="7" name="กล่องข้อความ 6"/>
          <p:cNvSpPr txBox="1"/>
          <p:nvPr/>
        </p:nvSpPr>
        <p:spPr>
          <a:xfrm>
            <a:off x="6654800" y="4978400"/>
            <a:ext cx="515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   </a:t>
            </a:r>
            <a:endParaRPr lang="th-TH" b="1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8" name="ตัวยึดเนื้อหา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xmlns="" val="32376655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5854700" cy="3898155"/>
          </a:xfr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81700" y="0"/>
            <a:ext cx="6080940" cy="3898155"/>
          </a:xfrm>
          <a:prstGeom prst="rect">
            <a:avLst/>
          </a:prstGeom>
        </p:spPr>
      </p:pic>
      <p:sp>
        <p:nvSpPr>
          <p:cNvPr id="6" name="กล่องข้อความ 5"/>
          <p:cNvSpPr txBox="1"/>
          <p:nvPr/>
        </p:nvSpPr>
        <p:spPr>
          <a:xfrm>
            <a:off x="2768600" y="4457700"/>
            <a:ext cx="778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latin typeface="Browallia New" panose="020B0604020202020204" pitchFamily="34" charset="-34"/>
                <a:cs typeface="Browallia New" panose="020B0604020202020204" pitchFamily="34" charset="-34"/>
              </a:rPr>
              <a:t>กิจกรรมจิตอาสาออกหน่วยแพทย์เคลื่อนที่</a:t>
            </a:r>
            <a:endParaRPr lang="th-TH" sz="3200" b="1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9774524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1321</TotalTime>
  <Words>124</Words>
  <Application>Microsoft Office PowerPoint</Application>
  <PresentationFormat>กำหนดเอง</PresentationFormat>
  <Paragraphs>27</Paragraphs>
  <Slides>17</Slides>
  <Notes>0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17</vt:i4>
      </vt:variant>
    </vt:vector>
  </HeadingPairs>
  <TitlesOfParts>
    <vt:vector size="18" baseType="lpstr">
      <vt:lpstr>ธีมของ Office</vt:lpstr>
      <vt:lpstr>โรงพยาบาลคุณธรรม</vt:lpstr>
      <vt:lpstr>การดำเนินงานโรงพยาบาลคุณธรรม โรงพยาบาลทุ่งเขาหลวง จังหวัดร้อยเอ็ด </vt:lpstr>
      <vt:lpstr>กิจกรรมสุขภาพดี  </vt:lpstr>
      <vt:lpstr>ภาพนิ่ง 4</vt:lpstr>
      <vt:lpstr>กลุ่มเต้นบาสโลป </vt:lpstr>
      <vt:lpstr>ภาพนิ่ง 6</vt:lpstr>
      <vt:lpstr>ภาพนิ่ง 7</vt:lpstr>
      <vt:lpstr>กิจกรรม  น้ำใจงาม</vt:lpstr>
      <vt:lpstr>ภาพนิ่ง 9</vt:lpstr>
      <vt:lpstr>ภาพนิ่ง 10</vt:lpstr>
      <vt:lpstr>ภาพนิ่ง 11</vt:lpstr>
      <vt:lpstr>ภาพนิ่ง 12</vt:lpstr>
      <vt:lpstr>ภาพนิ่ง 13</vt:lpstr>
      <vt:lpstr>ภาพนิ่ง 14</vt:lpstr>
      <vt:lpstr>ภาพนิ่ง 15</vt:lpstr>
      <vt:lpstr>ภาพนิ่ง 16</vt:lpstr>
      <vt:lpstr>ภาพนิ่ง 17</vt:lpstr>
    </vt:vector>
  </TitlesOfParts>
  <Company>www.easyosteam.com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การดำเนินงานองค์กรแห่งความสุข  โรงพยาบาลทุ่งเขาหลวง จังหวัดร้อยเอ็ด</dc:title>
  <dc:creator>KKD Windows7 V.11_x64</dc:creator>
  <cp:lastModifiedBy>Admin</cp:lastModifiedBy>
  <cp:revision>79</cp:revision>
  <dcterms:created xsi:type="dcterms:W3CDTF">2018-01-23T06:10:27Z</dcterms:created>
  <dcterms:modified xsi:type="dcterms:W3CDTF">2018-12-11T08:43:08Z</dcterms:modified>
</cp:coreProperties>
</file>